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9" r:id="rId3"/>
    <p:sldId id="278" r:id="rId4"/>
    <p:sldId id="295" r:id="rId5"/>
    <p:sldId id="296" r:id="rId6"/>
    <p:sldId id="299" r:id="rId7"/>
    <p:sldId id="300" r:id="rId8"/>
    <p:sldId id="301" r:id="rId9"/>
    <p:sldId id="302" r:id="rId10"/>
    <p:sldId id="303" r:id="rId11"/>
    <p:sldId id="304" r:id="rId12"/>
    <p:sldId id="306" r:id="rId13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5D9B"/>
    <a:srgbClr val="E1CD86"/>
    <a:srgbClr val="E6E6E6"/>
    <a:srgbClr val="CEB46D"/>
    <a:srgbClr val="C1A45F"/>
    <a:srgbClr val="6B252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-1062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88108E-25ED-4082-8B0F-599268A038EA}" type="doc">
      <dgm:prSet loTypeId="urn:microsoft.com/office/officeart/2005/8/layout/funnel1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5EE90C1-D678-4CE6-AD9B-4BDD9EBC50DC}">
      <dgm:prSet phldrT="[Текст]" custT="1"/>
      <dgm:spPr>
        <a:solidFill>
          <a:srgbClr val="0070C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i="0" dirty="0" smtClean="0">
              <a:latin typeface="Trebuchet MS" pitchFamily="34" charset="0"/>
              <a:cs typeface="Times New Roman" pitchFamily="18" charset="0"/>
            </a:rPr>
            <a:t>Культур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i="0" dirty="0" err="1" smtClean="0">
              <a:latin typeface="Trebuchet MS" pitchFamily="34" charset="0"/>
              <a:cs typeface="Times New Roman" pitchFamily="18" charset="0"/>
            </a:rPr>
            <a:t>ное</a:t>
          </a:r>
          <a:r>
            <a:rPr lang="ru-RU" sz="1600" b="1" i="0" dirty="0" smtClean="0">
              <a:latin typeface="Trebuchet MS" pitchFamily="34" charset="0"/>
              <a:cs typeface="Times New Roman" pitchFamily="18" charset="0"/>
            </a:rPr>
            <a:t> </a:t>
          </a:r>
          <a:r>
            <a:rPr lang="ru-RU" sz="1600" b="1" i="0" dirty="0" err="1" smtClean="0">
              <a:latin typeface="Trebuchet MS" pitchFamily="34" charset="0"/>
              <a:cs typeface="Times New Roman" pitchFamily="18" charset="0"/>
            </a:rPr>
            <a:t>насле</a:t>
          </a:r>
          <a:endParaRPr lang="ru-RU" sz="1600" b="1" i="0" dirty="0" smtClean="0">
            <a:latin typeface="Trebuchet MS" pitchFamily="34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i="0" dirty="0" err="1" smtClean="0">
              <a:latin typeface="Trebuchet MS" pitchFamily="34" charset="0"/>
              <a:cs typeface="Times New Roman" pitchFamily="18" charset="0"/>
            </a:rPr>
            <a:t>дие</a:t>
          </a:r>
          <a:endParaRPr lang="ru-RU" sz="1600" b="1" i="0" dirty="0">
            <a:latin typeface="Trebuchet MS" pitchFamily="34" charset="0"/>
            <a:cs typeface="Times New Roman" pitchFamily="18" charset="0"/>
          </a:endParaRPr>
        </a:p>
      </dgm:t>
    </dgm:pt>
    <dgm:pt modelId="{732B94BD-5127-4E40-A306-2696D04230A7}" type="parTrans" cxnId="{4584E82F-F478-43F0-A2EF-2C88ECAE7B58}">
      <dgm:prSet/>
      <dgm:spPr/>
      <dgm:t>
        <a:bodyPr/>
        <a:lstStyle/>
        <a:p>
          <a:endParaRPr lang="ru-RU"/>
        </a:p>
      </dgm:t>
    </dgm:pt>
    <dgm:pt modelId="{6CFC5350-29AE-4511-9277-255327D7745E}" type="sibTrans" cxnId="{4584E82F-F478-43F0-A2EF-2C88ECAE7B58}">
      <dgm:prSet/>
      <dgm:spPr/>
      <dgm:t>
        <a:bodyPr/>
        <a:lstStyle/>
        <a:p>
          <a:endParaRPr lang="ru-RU"/>
        </a:p>
      </dgm:t>
    </dgm:pt>
    <dgm:pt modelId="{D0A4959F-E37E-4FBB-830A-6CB82B5D1E5C}">
      <dgm:prSet phldrT="[Текст]" custT="1"/>
      <dgm:spPr>
        <a:solidFill>
          <a:srgbClr val="FF0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i="0" dirty="0" smtClean="0">
              <a:latin typeface="Trebuchet MS" pitchFamily="34" charset="0"/>
              <a:cs typeface="Times New Roman" pitchFamily="18" charset="0"/>
            </a:rPr>
            <a:t>Я, ты, он она, вместе дружная </a:t>
          </a:r>
          <a:r>
            <a:rPr lang="ru-RU" sz="1600" b="1" i="0" dirty="0" err="1" smtClean="0">
              <a:latin typeface="Trebuchet MS" pitchFamily="34" charset="0"/>
              <a:cs typeface="Times New Roman" pitchFamily="18" charset="0"/>
            </a:rPr>
            <a:t>Югра</a:t>
          </a:r>
          <a:r>
            <a:rPr lang="ru-RU" sz="1600" b="1" i="0" dirty="0" smtClean="0">
              <a:latin typeface="Trebuchet MS" pitchFamily="34" charset="0"/>
              <a:cs typeface="Times New Roman" pitchFamily="18" charset="0"/>
            </a:rPr>
            <a:t>!</a:t>
          </a:r>
          <a:endParaRPr lang="ru-RU" sz="1600" b="1" i="0" dirty="0">
            <a:latin typeface="Trebuchet MS" pitchFamily="34" charset="0"/>
            <a:cs typeface="Times New Roman" pitchFamily="18" charset="0"/>
          </a:endParaRPr>
        </a:p>
      </dgm:t>
    </dgm:pt>
    <dgm:pt modelId="{18EDC0C0-62E5-4715-8AA2-6FC28E08C5EB}" type="parTrans" cxnId="{7B1E2E8F-ED62-47AF-BFA8-30D37DC0B7B7}">
      <dgm:prSet/>
      <dgm:spPr/>
      <dgm:t>
        <a:bodyPr/>
        <a:lstStyle/>
        <a:p>
          <a:endParaRPr lang="ru-RU"/>
        </a:p>
      </dgm:t>
    </dgm:pt>
    <dgm:pt modelId="{0FF5B248-ACF2-42C7-A6CD-4CD57E891A1C}" type="sibTrans" cxnId="{7B1E2E8F-ED62-47AF-BFA8-30D37DC0B7B7}">
      <dgm:prSet/>
      <dgm:spPr/>
      <dgm:t>
        <a:bodyPr/>
        <a:lstStyle/>
        <a:p>
          <a:endParaRPr lang="ru-RU"/>
        </a:p>
      </dgm:t>
    </dgm:pt>
    <dgm:pt modelId="{1D828223-51CF-4EC8-BB06-13AB6BFBE4C8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800" b="1" i="0" dirty="0" smtClean="0">
              <a:latin typeface="Trebuchet MS" pitchFamily="34" charset="0"/>
              <a:cs typeface="Times New Roman" pitchFamily="18" charset="0"/>
            </a:rPr>
            <a:t>В семье единой</a:t>
          </a:r>
          <a:endParaRPr lang="ru-RU" sz="1800" b="1" i="0" dirty="0">
            <a:latin typeface="Trebuchet MS" pitchFamily="34" charset="0"/>
            <a:cs typeface="Times New Roman" pitchFamily="18" charset="0"/>
          </a:endParaRPr>
        </a:p>
      </dgm:t>
    </dgm:pt>
    <dgm:pt modelId="{0172B07B-196D-45A1-AE71-F2D68EC49E8F}" type="parTrans" cxnId="{FA3B08FE-9C07-4E03-956A-0D063917CCE8}">
      <dgm:prSet/>
      <dgm:spPr/>
      <dgm:t>
        <a:bodyPr/>
        <a:lstStyle/>
        <a:p>
          <a:endParaRPr lang="ru-RU"/>
        </a:p>
      </dgm:t>
    </dgm:pt>
    <dgm:pt modelId="{55FA116E-D290-478F-B3FD-97993C509183}" type="sibTrans" cxnId="{FA3B08FE-9C07-4E03-956A-0D063917CCE8}">
      <dgm:prSet/>
      <dgm:spPr/>
      <dgm:t>
        <a:bodyPr/>
        <a:lstStyle/>
        <a:p>
          <a:endParaRPr lang="ru-RU"/>
        </a:p>
      </dgm:t>
    </dgm:pt>
    <dgm:pt modelId="{FB46BB89-D266-4510-A0D8-ABE2FED8B165}">
      <dgm:prSet phldrT="[Текст]" custT="1"/>
      <dgm:spPr/>
      <dgm:t>
        <a:bodyPr/>
        <a:lstStyle/>
        <a:p>
          <a:r>
            <a:rPr lang="ru-RU" sz="3600" b="1" i="0" cap="none" spc="50" smtClean="0">
              <a:ln w="11430"/>
              <a:effectLst/>
              <a:latin typeface="Trebuchet MS" pitchFamily="34" charset="0"/>
              <a:cs typeface="Times New Roman" pitchFamily="18" charset="0"/>
            </a:rPr>
            <a:t>СОДРУЖЕСТВО</a:t>
          </a:r>
          <a:endParaRPr lang="ru-RU" sz="3600" b="1" i="0" cap="none" spc="50" dirty="0">
            <a:ln w="11430"/>
            <a:effectLst/>
            <a:latin typeface="Trebuchet MS" pitchFamily="34" charset="0"/>
            <a:cs typeface="Times New Roman" pitchFamily="18" charset="0"/>
          </a:endParaRPr>
        </a:p>
      </dgm:t>
    </dgm:pt>
    <dgm:pt modelId="{42C85ED2-D6D6-4FD5-A84A-522F70223103}" type="parTrans" cxnId="{C4594128-550F-4CDC-83B9-DFE81356EA47}">
      <dgm:prSet/>
      <dgm:spPr/>
      <dgm:t>
        <a:bodyPr/>
        <a:lstStyle/>
        <a:p>
          <a:endParaRPr lang="ru-RU"/>
        </a:p>
      </dgm:t>
    </dgm:pt>
    <dgm:pt modelId="{AE7A6EB4-E2D1-4623-A7F6-D06540E3A7ED}" type="sibTrans" cxnId="{C4594128-550F-4CDC-83B9-DFE81356EA47}">
      <dgm:prSet/>
      <dgm:spPr/>
      <dgm:t>
        <a:bodyPr/>
        <a:lstStyle/>
        <a:p>
          <a:endParaRPr lang="ru-RU"/>
        </a:p>
      </dgm:t>
    </dgm:pt>
    <dgm:pt modelId="{52B3DDFF-5D00-4346-B3BF-A6F9DB4D4A80}" type="pres">
      <dgm:prSet presAssocID="{C788108E-25ED-4082-8B0F-599268A038E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969CF6-F012-4F9B-9187-1B911EA6B3CB}" type="pres">
      <dgm:prSet presAssocID="{C788108E-25ED-4082-8B0F-599268A038EA}" presName="ellipse" presStyleLbl="trBgShp" presStyleIdx="0" presStyleCnt="1" custLinFactNeighborX="3777" custLinFactNeighborY="3090"/>
      <dgm:spPr/>
      <dgm:t>
        <a:bodyPr/>
        <a:lstStyle/>
        <a:p>
          <a:endParaRPr lang="ru-RU"/>
        </a:p>
      </dgm:t>
    </dgm:pt>
    <dgm:pt modelId="{EE0F0C92-EBA7-4765-81B1-EFFFD20138AE}" type="pres">
      <dgm:prSet presAssocID="{C788108E-25ED-4082-8B0F-599268A038EA}" presName="arrow1" presStyleLbl="fgShp" presStyleIdx="0" presStyleCnt="1" custLinFactNeighborX="15506" custLinFactNeighborY="10276"/>
      <dgm:spPr/>
      <dgm:t>
        <a:bodyPr/>
        <a:lstStyle/>
        <a:p>
          <a:endParaRPr lang="ru-RU"/>
        </a:p>
      </dgm:t>
    </dgm:pt>
    <dgm:pt modelId="{1839030C-09FF-4623-A016-0A1CDA82671A}" type="pres">
      <dgm:prSet presAssocID="{C788108E-25ED-4082-8B0F-599268A038EA}" presName="rectangle" presStyleLbl="revTx" presStyleIdx="0" presStyleCnt="1" custScaleX="142466" custScaleY="106201" custLinFactNeighborX="6873" custLinFactNeighborY="11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13C28-CBB1-41E4-A6DD-FD8A3AE0C213}" type="pres">
      <dgm:prSet presAssocID="{D0A4959F-E37E-4FBB-830A-6CB82B5D1E5C}" presName="item1" presStyleLbl="node1" presStyleIdx="0" presStyleCnt="3" custLinFactNeighborX="-8375" custLinFactNeighborY="-52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05AC9-6EE0-4652-9DAD-EEA0A6836C53}" type="pres">
      <dgm:prSet presAssocID="{1D828223-51CF-4EC8-BB06-13AB6BFBE4C8}" presName="item2" presStyleLbl="node1" presStyleIdx="1" presStyleCnt="3" custScaleX="114879" custLinFactNeighborX="19120" custLinFactNeighborY="-63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E9044-E392-43F5-B71F-4BDE721E110B}" type="pres">
      <dgm:prSet presAssocID="{FB46BB89-D266-4510-A0D8-ABE2FED8B165}" presName="item3" presStyleLbl="node1" presStyleIdx="2" presStyleCnt="3" custScaleX="106948" custLinFactNeighborX="1617" custLinFactNeighborY="-21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C9172-9C2C-4EB5-94F7-F018EB68A362}" type="pres">
      <dgm:prSet presAssocID="{C788108E-25ED-4082-8B0F-599268A038EA}" presName="funnel" presStyleLbl="trAlignAcc1" presStyleIdx="0" presStyleCnt="1" custScaleX="115781" custScaleY="100622" custLinFactNeighborX="1204" custLinFactNeighborY="-1221"/>
      <dgm:spPr/>
      <dgm:t>
        <a:bodyPr/>
        <a:lstStyle/>
        <a:p>
          <a:endParaRPr lang="ru-RU"/>
        </a:p>
      </dgm:t>
    </dgm:pt>
  </dgm:ptLst>
  <dgm:cxnLst>
    <dgm:cxn modelId="{C4594128-550F-4CDC-83B9-DFE81356EA47}" srcId="{C788108E-25ED-4082-8B0F-599268A038EA}" destId="{FB46BB89-D266-4510-A0D8-ABE2FED8B165}" srcOrd="3" destOrd="0" parTransId="{42C85ED2-D6D6-4FD5-A84A-522F70223103}" sibTransId="{AE7A6EB4-E2D1-4623-A7F6-D06540E3A7ED}"/>
    <dgm:cxn modelId="{7B1E2E8F-ED62-47AF-BFA8-30D37DC0B7B7}" srcId="{C788108E-25ED-4082-8B0F-599268A038EA}" destId="{D0A4959F-E37E-4FBB-830A-6CB82B5D1E5C}" srcOrd="1" destOrd="0" parTransId="{18EDC0C0-62E5-4715-8AA2-6FC28E08C5EB}" sibTransId="{0FF5B248-ACF2-42C7-A6CD-4CD57E891A1C}"/>
    <dgm:cxn modelId="{33217775-4C35-492B-B8A8-C24CEE8DD265}" type="presOf" srcId="{85EE90C1-D678-4CE6-AD9B-4BDD9EBC50DC}" destId="{3B9E9044-E392-43F5-B71F-4BDE721E110B}" srcOrd="0" destOrd="0" presId="urn:microsoft.com/office/officeart/2005/8/layout/funnel1"/>
    <dgm:cxn modelId="{B37CB5D4-82A3-439F-8631-0AA174B38380}" type="presOf" srcId="{C788108E-25ED-4082-8B0F-599268A038EA}" destId="{52B3DDFF-5D00-4346-B3BF-A6F9DB4D4A80}" srcOrd="0" destOrd="0" presId="urn:microsoft.com/office/officeart/2005/8/layout/funnel1"/>
    <dgm:cxn modelId="{AD8E054A-0E7C-4A77-86AE-8F3D8CB85FB6}" type="presOf" srcId="{D0A4959F-E37E-4FBB-830A-6CB82B5D1E5C}" destId="{AD405AC9-6EE0-4652-9DAD-EEA0A6836C53}" srcOrd="0" destOrd="0" presId="urn:microsoft.com/office/officeart/2005/8/layout/funnel1"/>
    <dgm:cxn modelId="{FA3B08FE-9C07-4E03-956A-0D063917CCE8}" srcId="{C788108E-25ED-4082-8B0F-599268A038EA}" destId="{1D828223-51CF-4EC8-BB06-13AB6BFBE4C8}" srcOrd="2" destOrd="0" parTransId="{0172B07B-196D-45A1-AE71-F2D68EC49E8F}" sibTransId="{55FA116E-D290-478F-B3FD-97993C509183}"/>
    <dgm:cxn modelId="{790BC806-C6A8-40FB-A10C-2E0B620F85F1}" type="presOf" srcId="{FB46BB89-D266-4510-A0D8-ABE2FED8B165}" destId="{1839030C-09FF-4623-A016-0A1CDA82671A}" srcOrd="0" destOrd="0" presId="urn:microsoft.com/office/officeart/2005/8/layout/funnel1"/>
    <dgm:cxn modelId="{8DE760EF-E79C-465A-A2F2-484A4D7F9ACD}" type="presOf" srcId="{1D828223-51CF-4EC8-BB06-13AB6BFBE4C8}" destId="{4C313C28-CBB1-41E4-A6DD-FD8A3AE0C213}" srcOrd="0" destOrd="0" presId="urn:microsoft.com/office/officeart/2005/8/layout/funnel1"/>
    <dgm:cxn modelId="{4584E82F-F478-43F0-A2EF-2C88ECAE7B58}" srcId="{C788108E-25ED-4082-8B0F-599268A038EA}" destId="{85EE90C1-D678-4CE6-AD9B-4BDD9EBC50DC}" srcOrd="0" destOrd="0" parTransId="{732B94BD-5127-4E40-A306-2696D04230A7}" sibTransId="{6CFC5350-29AE-4511-9277-255327D7745E}"/>
    <dgm:cxn modelId="{0E09679E-28DA-49A5-AAFF-2161D39DABB5}" type="presParOf" srcId="{52B3DDFF-5D00-4346-B3BF-A6F9DB4D4A80}" destId="{F6969CF6-F012-4F9B-9187-1B911EA6B3CB}" srcOrd="0" destOrd="0" presId="urn:microsoft.com/office/officeart/2005/8/layout/funnel1"/>
    <dgm:cxn modelId="{E811BE09-B6EB-4F67-A65A-7987511C59F0}" type="presParOf" srcId="{52B3DDFF-5D00-4346-B3BF-A6F9DB4D4A80}" destId="{EE0F0C92-EBA7-4765-81B1-EFFFD20138AE}" srcOrd="1" destOrd="0" presId="urn:microsoft.com/office/officeart/2005/8/layout/funnel1"/>
    <dgm:cxn modelId="{88BFB5B3-1246-4297-980E-F8676E547F76}" type="presParOf" srcId="{52B3DDFF-5D00-4346-B3BF-A6F9DB4D4A80}" destId="{1839030C-09FF-4623-A016-0A1CDA82671A}" srcOrd="2" destOrd="0" presId="urn:microsoft.com/office/officeart/2005/8/layout/funnel1"/>
    <dgm:cxn modelId="{5E00AE7D-5A98-4489-997D-0EBAC728CF1E}" type="presParOf" srcId="{52B3DDFF-5D00-4346-B3BF-A6F9DB4D4A80}" destId="{4C313C28-CBB1-41E4-A6DD-FD8A3AE0C213}" srcOrd="3" destOrd="0" presId="urn:microsoft.com/office/officeart/2005/8/layout/funnel1"/>
    <dgm:cxn modelId="{24F6D4A6-487B-4865-B348-6F631E2D9926}" type="presParOf" srcId="{52B3DDFF-5D00-4346-B3BF-A6F9DB4D4A80}" destId="{AD405AC9-6EE0-4652-9DAD-EEA0A6836C53}" srcOrd="4" destOrd="0" presId="urn:microsoft.com/office/officeart/2005/8/layout/funnel1"/>
    <dgm:cxn modelId="{EAE111B1-AC3F-41C6-9A87-6B67BDCC86E4}" type="presParOf" srcId="{52B3DDFF-5D00-4346-B3BF-A6F9DB4D4A80}" destId="{3B9E9044-E392-43F5-B71F-4BDE721E110B}" srcOrd="5" destOrd="0" presId="urn:microsoft.com/office/officeart/2005/8/layout/funnel1"/>
    <dgm:cxn modelId="{3218CD3C-9EA6-4B7F-9BB1-FE59F48E4EA9}" type="presParOf" srcId="{52B3DDFF-5D00-4346-B3BF-A6F9DB4D4A80}" destId="{439C9172-9C2C-4EB5-94F7-F018EB68A362}" srcOrd="6" destOrd="0" presId="urn:microsoft.com/office/officeart/2005/8/layout/funnel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7CD49F-C9BE-4E5E-B40B-CF51CF683D33}" type="doc">
      <dgm:prSet loTypeId="urn:microsoft.com/office/officeart/2005/8/layout/v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25DFBBD-85C3-420A-A1A4-41FC2A6C4B6C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b="1" i="0" dirty="0" smtClean="0">
              <a:latin typeface="Trebuchet MS" pitchFamily="34" charset="0"/>
              <a:cs typeface="Times New Roman" pitchFamily="18" charset="0"/>
            </a:rPr>
            <a:t>Создание толерантной окружающей среды</a:t>
          </a:r>
          <a:endParaRPr lang="ru-RU" sz="1800" b="1" i="0" dirty="0">
            <a:latin typeface="Trebuchet MS" pitchFamily="34" charset="0"/>
            <a:cs typeface="Times New Roman" pitchFamily="18" charset="0"/>
          </a:endParaRPr>
        </a:p>
      </dgm:t>
    </dgm:pt>
    <dgm:pt modelId="{A4E69EA6-B4BF-4663-B35F-E9E9561B18B0}" type="parTrans" cxnId="{73B60B2C-81CF-46EF-8B54-C8ADFFEAF220}">
      <dgm:prSet/>
      <dgm:spPr/>
      <dgm:t>
        <a:bodyPr/>
        <a:lstStyle/>
        <a:p>
          <a:endParaRPr lang="ru-RU"/>
        </a:p>
      </dgm:t>
    </dgm:pt>
    <dgm:pt modelId="{A86C5858-A7CA-49E1-8899-A1E7E4751055}" type="sibTrans" cxnId="{73B60B2C-81CF-46EF-8B54-C8ADFFEAF220}">
      <dgm:prSet/>
      <dgm:spPr/>
      <dgm:t>
        <a:bodyPr/>
        <a:lstStyle/>
        <a:p>
          <a:endParaRPr lang="ru-RU"/>
        </a:p>
      </dgm:t>
    </dgm:pt>
    <dgm:pt modelId="{5F24AACD-4C62-4244-9DE2-9984D1AAE3B2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800" b="1" i="0" dirty="0" smtClean="0">
              <a:latin typeface="Trebuchet MS" pitchFamily="34" charset="0"/>
              <a:cs typeface="Times New Roman" pitchFamily="18" charset="0"/>
            </a:rPr>
            <a:t>Расширение кругозора знаний обрядов, традиций и фольклора национальных культур народов России</a:t>
          </a:r>
          <a:endParaRPr lang="ru-RU" sz="1800" b="1" i="0" dirty="0">
            <a:latin typeface="Trebuchet MS" pitchFamily="34" charset="0"/>
            <a:cs typeface="Times New Roman" pitchFamily="18" charset="0"/>
          </a:endParaRPr>
        </a:p>
      </dgm:t>
    </dgm:pt>
    <dgm:pt modelId="{A5ED1773-AD62-4BE6-A28F-A6C29C1A66B6}" type="parTrans" cxnId="{09E5C943-EF67-41BA-AC33-737E7A6600DA}">
      <dgm:prSet/>
      <dgm:spPr/>
      <dgm:t>
        <a:bodyPr/>
        <a:lstStyle/>
        <a:p>
          <a:endParaRPr lang="ru-RU"/>
        </a:p>
      </dgm:t>
    </dgm:pt>
    <dgm:pt modelId="{980116D4-D09F-4625-B924-5EBCC525A474}" type="sibTrans" cxnId="{09E5C943-EF67-41BA-AC33-737E7A6600DA}">
      <dgm:prSet/>
      <dgm:spPr/>
      <dgm:t>
        <a:bodyPr/>
        <a:lstStyle/>
        <a:p>
          <a:endParaRPr lang="ru-RU"/>
        </a:p>
      </dgm:t>
    </dgm:pt>
    <dgm:pt modelId="{E3E1B2FF-4E29-4096-80B2-4313FAEA7CDE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b="1" i="0" dirty="0" smtClean="0">
              <a:latin typeface="Trebuchet MS" pitchFamily="34" charset="0"/>
              <a:cs typeface="Times New Roman" pitchFamily="18" charset="0"/>
            </a:rPr>
            <a:t>Формирование ценностного отношение к отечественному культурно-историческому наследию</a:t>
          </a:r>
          <a:endParaRPr lang="ru-RU" sz="1800" b="1" i="0" dirty="0">
            <a:latin typeface="Trebuchet MS" pitchFamily="34" charset="0"/>
            <a:cs typeface="Times New Roman" pitchFamily="18" charset="0"/>
          </a:endParaRPr>
        </a:p>
      </dgm:t>
    </dgm:pt>
    <dgm:pt modelId="{D44EB5E1-AF70-44C3-B570-1F3CE46E3900}" type="parTrans" cxnId="{8363874E-7408-4FE5-8D52-79FD63DD958B}">
      <dgm:prSet/>
      <dgm:spPr/>
      <dgm:t>
        <a:bodyPr/>
        <a:lstStyle/>
        <a:p>
          <a:endParaRPr lang="ru-RU"/>
        </a:p>
      </dgm:t>
    </dgm:pt>
    <dgm:pt modelId="{19E4F5B7-F01A-486C-8ED0-CC9228513A19}" type="sibTrans" cxnId="{8363874E-7408-4FE5-8D52-79FD63DD958B}">
      <dgm:prSet/>
      <dgm:spPr/>
      <dgm:t>
        <a:bodyPr/>
        <a:lstStyle/>
        <a:p>
          <a:endParaRPr lang="ru-RU"/>
        </a:p>
      </dgm:t>
    </dgm:pt>
    <dgm:pt modelId="{55DD815E-2853-4E08-9CD5-6D0114C551DF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800" b="1" i="0" dirty="0" smtClean="0">
              <a:latin typeface="Trebuchet MS" pitchFamily="34" charset="0"/>
              <a:cs typeface="Times New Roman" pitchFamily="18" charset="0"/>
            </a:rPr>
            <a:t>Распространение опыта социальной, межкультурной и межконфессиональной коммуникации</a:t>
          </a:r>
          <a:endParaRPr lang="ru-RU" sz="1800" b="1" i="0" dirty="0">
            <a:latin typeface="Trebuchet MS" pitchFamily="34" charset="0"/>
            <a:cs typeface="Times New Roman" pitchFamily="18" charset="0"/>
          </a:endParaRPr>
        </a:p>
      </dgm:t>
    </dgm:pt>
    <dgm:pt modelId="{03B20ECC-AFB8-47C3-844F-B3FA192307E0}" type="parTrans" cxnId="{421786F7-8B66-46EC-9D01-0E5200A9D5AA}">
      <dgm:prSet/>
      <dgm:spPr/>
      <dgm:t>
        <a:bodyPr/>
        <a:lstStyle/>
        <a:p>
          <a:endParaRPr lang="ru-RU"/>
        </a:p>
      </dgm:t>
    </dgm:pt>
    <dgm:pt modelId="{E2DE814A-B260-4A64-8F48-F68E6EC2E169}" type="sibTrans" cxnId="{421786F7-8B66-46EC-9D01-0E5200A9D5AA}">
      <dgm:prSet/>
      <dgm:spPr/>
      <dgm:t>
        <a:bodyPr/>
        <a:lstStyle/>
        <a:p>
          <a:endParaRPr lang="ru-RU"/>
        </a:p>
      </dgm:t>
    </dgm:pt>
    <dgm:pt modelId="{697CAF3E-D659-4623-B5FF-F315500C2AA3}">
      <dgm:prSet phldrT="[Текст]" custT="1"/>
      <dgm:spPr/>
      <dgm:t>
        <a:bodyPr/>
        <a:lstStyle/>
        <a:p>
          <a:endParaRPr lang="ru-RU" sz="1600" b="1" dirty="0">
            <a:latin typeface="Franklin Gothic Medium" pitchFamily="34" charset="0"/>
          </a:endParaRPr>
        </a:p>
      </dgm:t>
    </dgm:pt>
    <dgm:pt modelId="{E8E37890-2598-49E9-AFDD-0BAD902667DA}" type="parTrans" cxnId="{C0539397-B87D-4005-9D71-A8FEE6E6FFDF}">
      <dgm:prSet/>
      <dgm:spPr/>
      <dgm:t>
        <a:bodyPr/>
        <a:lstStyle/>
        <a:p>
          <a:endParaRPr lang="ru-RU"/>
        </a:p>
      </dgm:t>
    </dgm:pt>
    <dgm:pt modelId="{C35A56DD-9B52-4E5E-B3DF-13C1254FC568}" type="sibTrans" cxnId="{C0539397-B87D-4005-9D71-A8FEE6E6FFDF}">
      <dgm:prSet/>
      <dgm:spPr/>
      <dgm:t>
        <a:bodyPr/>
        <a:lstStyle/>
        <a:p>
          <a:endParaRPr lang="ru-RU"/>
        </a:p>
      </dgm:t>
    </dgm:pt>
    <dgm:pt modelId="{F641B760-9CDE-412B-8EB2-ED81745EFB07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b="1" i="0" dirty="0" smtClean="0">
              <a:latin typeface="Trebuchet MS" pitchFamily="34" charset="0"/>
              <a:cs typeface="Times New Roman" pitchFamily="18" charset="0"/>
            </a:rPr>
            <a:t>Повышение уровня развития духовно – нравственной культуры личности</a:t>
          </a:r>
          <a:endParaRPr lang="ru-RU" sz="1800" b="1" i="0" dirty="0">
            <a:latin typeface="Trebuchet MS" pitchFamily="34" charset="0"/>
            <a:cs typeface="Times New Roman" pitchFamily="18" charset="0"/>
          </a:endParaRPr>
        </a:p>
      </dgm:t>
    </dgm:pt>
    <dgm:pt modelId="{E00968A6-1516-451A-A524-1A41F24EC3EB}" type="parTrans" cxnId="{20533CAE-07B4-4487-BDD9-FDA5F8DCBA7C}">
      <dgm:prSet/>
      <dgm:spPr/>
      <dgm:t>
        <a:bodyPr/>
        <a:lstStyle/>
        <a:p>
          <a:endParaRPr lang="ru-RU"/>
        </a:p>
      </dgm:t>
    </dgm:pt>
    <dgm:pt modelId="{EBF0AE49-35A6-4ECE-9D2B-24E81037A35D}" type="sibTrans" cxnId="{20533CAE-07B4-4487-BDD9-FDA5F8DCBA7C}">
      <dgm:prSet/>
      <dgm:spPr/>
      <dgm:t>
        <a:bodyPr/>
        <a:lstStyle/>
        <a:p>
          <a:endParaRPr lang="ru-RU"/>
        </a:p>
      </dgm:t>
    </dgm:pt>
    <dgm:pt modelId="{498100A9-AD80-4B10-9644-6AD9BE046191}" type="pres">
      <dgm:prSet presAssocID="{A67CD49F-C9BE-4E5E-B40B-CF51CF683D3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FD670A-0604-40EB-AA22-DE997D172744}" type="pres">
      <dgm:prSet presAssocID="{A67CD49F-C9BE-4E5E-B40B-CF51CF683D33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D8D5297B-EF7F-4D54-BB22-868DEBAF3FCA}" type="pres">
      <dgm:prSet presAssocID="{A67CD49F-C9BE-4E5E-B40B-CF51CF683D33}" presName="FiveNodes_1" presStyleLbl="node1" presStyleIdx="0" presStyleCnt="5" custScaleX="107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E7E1D-CFCA-4412-B88F-70D551E6C275}" type="pres">
      <dgm:prSet presAssocID="{A67CD49F-C9BE-4E5E-B40B-CF51CF683D33}" presName="FiveNodes_2" presStyleLbl="node1" presStyleIdx="1" presStyleCnt="5" custScaleX="111238" custScaleY="116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80671-35C4-46E1-A55D-65A01C99D4AF}" type="pres">
      <dgm:prSet presAssocID="{A67CD49F-C9BE-4E5E-B40B-CF51CF683D33}" presName="FiveNodes_3" presStyleLbl="node1" presStyleIdx="2" presStyleCnt="5" custScaleX="104622" custScaleY="118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028DE-9936-45B1-BCED-8065FBABC4C8}" type="pres">
      <dgm:prSet presAssocID="{A67CD49F-C9BE-4E5E-B40B-CF51CF683D33}" presName="FiveNodes_4" presStyleLbl="node1" presStyleIdx="3" presStyleCnt="5" custScaleX="106325" custScaleY="116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277484-9155-4749-A8BC-AF4884B7AA5D}" type="pres">
      <dgm:prSet presAssocID="{A67CD49F-C9BE-4E5E-B40B-CF51CF683D33}" presName="FiveNodes_5" presStyleLbl="node1" presStyleIdx="4" presStyleCnt="5" custScaleY="115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DC761-8113-4CEA-87C9-40EB0333AB9D}" type="pres">
      <dgm:prSet presAssocID="{A67CD49F-C9BE-4E5E-B40B-CF51CF683D3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279AD-F058-4C52-8ED2-3FA77E54B9C3}" type="pres">
      <dgm:prSet presAssocID="{A67CD49F-C9BE-4E5E-B40B-CF51CF683D3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380D3-733F-4316-8184-1F60D2FA6B74}" type="pres">
      <dgm:prSet presAssocID="{A67CD49F-C9BE-4E5E-B40B-CF51CF683D3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D34AD4-7F9A-43F0-B006-C703E55B5307}" type="pres">
      <dgm:prSet presAssocID="{A67CD49F-C9BE-4E5E-B40B-CF51CF683D3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CD4A09-D20B-4B17-A36B-D011E2CB8967}" type="pres">
      <dgm:prSet presAssocID="{A67CD49F-C9BE-4E5E-B40B-CF51CF683D3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0DE4F-1021-4F9F-A3C4-9E13957A855D}" type="pres">
      <dgm:prSet presAssocID="{A67CD49F-C9BE-4E5E-B40B-CF51CF683D3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A6D13-BB59-40D1-A430-EA7BA6EC5914}" type="pres">
      <dgm:prSet presAssocID="{A67CD49F-C9BE-4E5E-B40B-CF51CF683D3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D4B134-70F6-472F-BDC6-C85567800998}" type="pres">
      <dgm:prSet presAssocID="{A67CD49F-C9BE-4E5E-B40B-CF51CF683D3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0F7641-B4ED-4B5E-898B-FBAEA45CBD45}" type="pres">
      <dgm:prSet presAssocID="{A67CD49F-C9BE-4E5E-B40B-CF51CF683D3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66501A-05AE-4A10-A4B6-1BC4FB394B8D}" type="presOf" srcId="{F641B760-9CDE-412B-8EB2-ED81745EFB07}" destId="{E66E7E1D-CFCA-4412-B88F-70D551E6C275}" srcOrd="0" destOrd="0" presId="urn:microsoft.com/office/officeart/2005/8/layout/vProcess5"/>
    <dgm:cxn modelId="{7835F278-097E-458D-85C9-AF8DF3583BB2}" type="presOf" srcId="{19E4F5B7-F01A-486C-8ED0-CC9228513A19}" destId="{84D34AD4-7F9A-43F0-B006-C703E55B5307}" srcOrd="0" destOrd="0" presId="urn:microsoft.com/office/officeart/2005/8/layout/vProcess5"/>
    <dgm:cxn modelId="{C1DE973B-7C20-4C18-B85D-5564B2C9F081}" type="presOf" srcId="{55DD815E-2853-4E08-9CD5-6D0114C551DF}" destId="{96277484-9155-4749-A8BC-AF4884B7AA5D}" srcOrd="0" destOrd="0" presId="urn:microsoft.com/office/officeart/2005/8/layout/vProcess5"/>
    <dgm:cxn modelId="{897280DA-E4FC-4231-96DB-EC736D45EEA4}" type="presOf" srcId="{5F24AACD-4C62-4244-9DE2-9984D1AAE3B2}" destId="{B6E80671-35C4-46E1-A55D-65A01C99D4AF}" srcOrd="0" destOrd="0" presId="urn:microsoft.com/office/officeart/2005/8/layout/vProcess5"/>
    <dgm:cxn modelId="{EA283D91-AB52-4173-B3AF-FB20CB037C07}" type="presOf" srcId="{55DD815E-2853-4E08-9CD5-6D0114C551DF}" destId="{6B0F7641-B4ED-4B5E-898B-FBAEA45CBD45}" srcOrd="1" destOrd="0" presId="urn:microsoft.com/office/officeart/2005/8/layout/vProcess5"/>
    <dgm:cxn modelId="{753F6324-ADCA-4228-AAAE-5AEEB76C0D1B}" type="presOf" srcId="{E3E1B2FF-4E29-4096-80B2-4313FAEA7CDE}" destId="{99D4B134-70F6-472F-BDC6-C85567800998}" srcOrd="1" destOrd="0" presId="urn:microsoft.com/office/officeart/2005/8/layout/vProcess5"/>
    <dgm:cxn modelId="{9AAF27CC-4016-42C8-9C7B-CFCB37D7BE49}" type="presOf" srcId="{EBF0AE49-35A6-4ECE-9D2B-24E81037A35D}" destId="{081279AD-F058-4C52-8ED2-3FA77E54B9C3}" srcOrd="0" destOrd="0" presId="urn:microsoft.com/office/officeart/2005/8/layout/vProcess5"/>
    <dgm:cxn modelId="{8363874E-7408-4FE5-8D52-79FD63DD958B}" srcId="{A67CD49F-C9BE-4E5E-B40B-CF51CF683D33}" destId="{E3E1B2FF-4E29-4096-80B2-4313FAEA7CDE}" srcOrd="3" destOrd="0" parTransId="{D44EB5E1-AF70-44C3-B570-1F3CE46E3900}" sibTransId="{19E4F5B7-F01A-486C-8ED0-CC9228513A19}"/>
    <dgm:cxn modelId="{73B60B2C-81CF-46EF-8B54-C8ADFFEAF220}" srcId="{A67CD49F-C9BE-4E5E-B40B-CF51CF683D33}" destId="{C25DFBBD-85C3-420A-A1A4-41FC2A6C4B6C}" srcOrd="0" destOrd="0" parTransId="{A4E69EA6-B4BF-4663-B35F-E9E9561B18B0}" sibTransId="{A86C5858-A7CA-49E1-8899-A1E7E4751055}"/>
    <dgm:cxn modelId="{1CD1282E-D806-4A73-8B56-F6A0509E1C2B}" type="presOf" srcId="{E3E1B2FF-4E29-4096-80B2-4313FAEA7CDE}" destId="{CC6028DE-9936-45B1-BCED-8065FBABC4C8}" srcOrd="0" destOrd="0" presId="urn:microsoft.com/office/officeart/2005/8/layout/vProcess5"/>
    <dgm:cxn modelId="{421786F7-8B66-46EC-9D01-0E5200A9D5AA}" srcId="{A67CD49F-C9BE-4E5E-B40B-CF51CF683D33}" destId="{55DD815E-2853-4E08-9CD5-6D0114C551DF}" srcOrd="4" destOrd="0" parTransId="{03B20ECC-AFB8-47C3-844F-B3FA192307E0}" sibTransId="{E2DE814A-B260-4A64-8F48-F68E6EC2E169}"/>
    <dgm:cxn modelId="{2C08BA69-E3B8-4FDC-898B-E03FB7F57D9E}" type="presOf" srcId="{C25DFBBD-85C3-420A-A1A4-41FC2A6C4B6C}" destId="{D8D5297B-EF7F-4D54-BB22-868DEBAF3FCA}" srcOrd="0" destOrd="0" presId="urn:microsoft.com/office/officeart/2005/8/layout/vProcess5"/>
    <dgm:cxn modelId="{9D1E1153-53A6-457F-9A55-717FB82FFCD9}" type="presOf" srcId="{F641B760-9CDE-412B-8EB2-ED81745EFB07}" destId="{4B90DE4F-1021-4F9F-A3C4-9E13957A855D}" srcOrd="1" destOrd="0" presId="urn:microsoft.com/office/officeart/2005/8/layout/vProcess5"/>
    <dgm:cxn modelId="{F8CB07CE-4882-422C-A661-FED19DBB73EA}" type="presOf" srcId="{5F24AACD-4C62-4244-9DE2-9984D1AAE3B2}" destId="{EC1A6D13-BB59-40D1-A430-EA7BA6EC5914}" srcOrd="1" destOrd="0" presId="urn:microsoft.com/office/officeart/2005/8/layout/vProcess5"/>
    <dgm:cxn modelId="{69320166-5252-4D30-BB56-210C0394229B}" type="presOf" srcId="{C25DFBBD-85C3-420A-A1A4-41FC2A6C4B6C}" destId="{2ECD4A09-D20B-4B17-A36B-D011E2CB8967}" srcOrd="1" destOrd="0" presId="urn:microsoft.com/office/officeart/2005/8/layout/vProcess5"/>
    <dgm:cxn modelId="{09E5C943-EF67-41BA-AC33-737E7A6600DA}" srcId="{A67CD49F-C9BE-4E5E-B40B-CF51CF683D33}" destId="{5F24AACD-4C62-4244-9DE2-9984D1AAE3B2}" srcOrd="2" destOrd="0" parTransId="{A5ED1773-AD62-4BE6-A28F-A6C29C1A66B6}" sibTransId="{980116D4-D09F-4625-B924-5EBCC525A474}"/>
    <dgm:cxn modelId="{20533CAE-07B4-4487-BDD9-FDA5F8DCBA7C}" srcId="{A67CD49F-C9BE-4E5E-B40B-CF51CF683D33}" destId="{F641B760-9CDE-412B-8EB2-ED81745EFB07}" srcOrd="1" destOrd="0" parTransId="{E00968A6-1516-451A-A524-1A41F24EC3EB}" sibTransId="{EBF0AE49-35A6-4ECE-9D2B-24E81037A35D}"/>
    <dgm:cxn modelId="{0C2EC881-C187-4426-85AC-A6876D94CC24}" type="presOf" srcId="{A67CD49F-C9BE-4E5E-B40B-CF51CF683D33}" destId="{498100A9-AD80-4B10-9644-6AD9BE046191}" srcOrd="0" destOrd="0" presId="urn:microsoft.com/office/officeart/2005/8/layout/vProcess5"/>
    <dgm:cxn modelId="{DFDA3909-7727-4584-928A-5E588B588A55}" type="presOf" srcId="{980116D4-D09F-4625-B924-5EBCC525A474}" destId="{2C1380D3-733F-4316-8184-1F60D2FA6B74}" srcOrd="0" destOrd="0" presId="urn:microsoft.com/office/officeart/2005/8/layout/vProcess5"/>
    <dgm:cxn modelId="{C0539397-B87D-4005-9D71-A8FEE6E6FFDF}" srcId="{A67CD49F-C9BE-4E5E-B40B-CF51CF683D33}" destId="{697CAF3E-D659-4623-B5FF-F315500C2AA3}" srcOrd="5" destOrd="0" parTransId="{E8E37890-2598-49E9-AFDD-0BAD902667DA}" sibTransId="{C35A56DD-9B52-4E5E-B3DF-13C1254FC568}"/>
    <dgm:cxn modelId="{F4918262-48D6-4697-9000-AAD014C5F709}" type="presOf" srcId="{A86C5858-A7CA-49E1-8899-A1E7E4751055}" destId="{22ADC761-8113-4CEA-87C9-40EB0333AB9D}" srcOrd="0" destOrd="0" presId="urn:microsoft.com/office/officeart/2005/8/layout/vProcess5"/>
    <dgm:cxn modelId="{5DD2FE2E-908F-4B50-A2C1-8E80387337E6}" type="presParOf" srcId="{498100A9-AD80-4B10-9644-6AD9BE046191}" destId="{9BFD670A-0604-40EB-AA22-DE997D172744}" srcOrd="0" destOrd="0" presId="urn:microsoft.com/office/officeart/2005/8/layout/vProcess5"/>
    <dgm:cxn modelId="{E1761AB6-47F1-4FD6-9997-CCA3429248AD}" type="presParOf" srcId="{498100A9-AD80-4B10-9644-6AD9BE046191}" destId="{D8D5297B-EF7F-4D54-BB22-868DEBAF3FCA}" srcOrd="1" destOrd="0" presId="urn:microsoft.com/office/officeart/2005/8/layout/vProcess5"/>
    <dgm:cxn modelId="{47EADF20-524A-4387-804E-D64D5D2A7819}" type="presParOf" srcId="{498100A9-AD80-4B10-9644-6AD9BE046191}" destId="{E66E7E1D-CFCA-4412-B88F-70D551E6C275}" srcOrd="2" destOrd="0" presId="urn:microsoft.com/office/officeart/2005/8/layout/vProcess5"/>
    <dgm:cxn modelId="{110883D0-AEA5-4BBC-A7D4-382B0944B770}" type="presParOf" srcId="{498100A9-AD80-4B10-9644-6AD9BE046191}" destId="{B6E80671-35C4-46E1-A55D-65A01C99D4AF}" srcOrd="3" destOrd="0" presId="urn:microsoft.com/office/officeart/2005/8/layout/vProcess5"/>
    <dgm:cxn modelId="{C7FC6F1C-0BB5-49DD-86AD-97B88DEE2B47}" type="presParOf" srcId="{498100A9-AD80-4B10-9644-6AD9BE046191}" destId="{CC6028DE-9936-45B1-BCED-8065FBABC4C8}" srcOrd="4" destOrd="0" presId="urn:microsoft.com/office/officeart/2005/8/layout/vProcess5"/>
    <dgm:cxn modelId="{711FC1E0-B211-4E8E-A02F-BD949EF2C290}" type="presParOf" srcId="{498100A9-AD80-4B10-9644-6AD9BE046191}" destId="{96277484-9155-4749-A8BC-AF4884B7AA5D}" srcOrd="5" destOrd="0" presId="urn:microsoft.com/office/officeart/2005/8/layout/vProcess5"/>
    <dgm:cxn modelId="{322917C1-115F-4FD7-99F2-44D6998A3C73}" type="presParOf" srcId="{498100A9-AD80-4B10-9644-6AD9BE046191}" destId="{22ADC761-8113-4CEA-87C9-40EB0333AB9D}" srcOrd="6" destOrd="0" presId="urn:microsoft.com/office/officeart/2005/8/layout/vProcess5"/>
    <dgm:cxn modelId="{4B20935D-2090-450F-BA5C-54125ED6C5A2}" type="presParOf" srcId="{498100A9-AD80-4B10-9644-6AD9BE046191}" destId="{081279AD-F058-4C52-8ED2-3FA77E54B9C3}" srcOrd="7" destOrd="0" presId="urn:microsoft.com/office/officeart/2005/8/layout/vProcess5"/>
    <dgm:cxn modelId="{880FADBF-DF9D-4E1B-B575-98D54BC30C9F}" type="presParOf" srcId="{498100A9-AD80-4B10-9644-6AD9BE046191}" destId="{2C1380D3-733F-4316-8184-1F60D2FA6B74}" srcOrd="8" destOrd="0" presId="urn:microsoft.com/office/officeart/2005/8/layout/vProcess5"/>
    <dgm:cxn modelId="{930F2DB7-2260-4953-8887-003BE6CDE612}" type="presParOf" srcId="{498100A9-AD80-4B10-9644-6AD9BE046191}" destId="{84D34AD4-7F9A-43F0-B006-C703E55B5307}" srcOrd="9" destOrd="0" presId="urn:microsoft.com/office/officeart/2005/8/layout/vProcess5"/>
    <dgm:cxn modelId="{2BCE1FFD-855F-4C40-A965-1DF0BA5B561F}" type="presParOf" srcId="{498100A9-AD80-4B10-9644-6AD9BE046191}" destId="{2ECD4A09-D20B-4B17-A36B-D011E2CB8967}" srcOrd="10" destOrd="0" presId="urn:microsoft.com/office/officeart/2005/8/layout/vProcess5"/>
    <dgm:cxn modelId="{F20971AF-EEA6-4C51-BC95-9A51CDC77983}" type="presParOf" srcId="{498100A9-AD80-4B10-9644-6AD9BE046191}" destId="{4B90DE4F-1021-4F9F-A3C4-9E13957A855D}" srcOrd="11" destOrd="0" presId="urn:microsoft.com/office/officeart/2005/8/layout/vProcess5"/>
    <dgm:cxn modelId="{97E9EDAA-87C9-4D7F-A1C5-9BB645EB972B}" type="presParOf" srcId="{498100A9-AD80-4B10-9644-6AD9BE046191}" destId="{EC1A6D13-BB59-40D1-A430-EA7BA6EC5914}" srcOrd="12" destOrd="0" presId="urn:microsoft.com/office/officeart/2005/8/layout/vProcess5"/>
    <dgm:cxn modelId="{F4FA8B8B-7925-457C-A7C8-5CA85B4AEF8C}" type="presParOf" srcId="{498100A9-AD80-4B10-9644-6AD9BE046191}" destId="{99D4B134-70F6-472F-BDC6-C85567800998}" srcOrd="13" destOrd="0" presId="urn:microsoft.com/office/officeart/2005/8/layout/vProcess5"/>
    <dgm:cxn modelId="{1DEFC01B-92E1-40DE-829C-EA0CDC94B935}" type="presParOf" srcId="{498100A9-AD80-4B10-9644-6AD9BE046191}" destId="{6B0F7641-B4ED-4B5E-898B-FBAEA45CBD45}" srcOrd="14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08B6D-81EF-4D99-96ED-8F39F5B4E1AE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77B85-EF9C-44C2-8558-67D255C1B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468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E76698-166F-461B-A59E-BBB4E48CC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9894892-ECAE-42C7-BCFC-BF557E0C8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86C727-F8BE-4A8F-B712-C60F94D9C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CA4CCB9-B8AA-4711-B50A-275DC65A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C5DAEB-88EC-44E9-B0B2-5CFB43F72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313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5A5632-4E67-4E27-9F9A-D6AA0AB3C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077C6EF-62B2-44F4-90F5-0B4B8D276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26A1D50-1AA8-41B8-8625-45D66C479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DE3FDE3-5245-4038-881F-09F81A2C8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EE54986-1DEF-4663-84F6-EA2BAA404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033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56BA058-5B4E-4DD2-93F6-D9BF80FF8F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BB6DD4C-2A92-44C9-906C-04EB54A57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63F2565-8F0E-496C-B5FD-6BDCB00A8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D3D32A-382F-4EC8-8895-C52244079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FE4AD41-7B8A-4073-9FC2-14199316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969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FB95C6-DFF8-45E2-83DD-780DF2E2B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092916-C717-4D47-86DC-F3A2DC3EE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BF80FC-B68D-44F8-91DD-62C9AF0D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3A2E28-D592-4B7C-B77E-CE8C2407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9FC97A5-12F5-4E66-8241-000390CBA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005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4DFC1E-940E-48AB-A371-1A4C9B5C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56725E4-F9EE-41CE-8C56-D1171C364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941D28-B29A-4267-BB67-B8C170A37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097E7B-937B-4502-BBAD-9A9745B6F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B3AC72-926F-482F-983A-2C5CED1E1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010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5A0A22-19A1-49DF-B314-2C501CD3C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CC7152-4DE4-492D-AF54-74F94AE35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FB5D91B-0079-4AAD-A37F-5B8999ECB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5BD703A-AE4A-49E5-AC2C-6210FE0A4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DDEB8FE-23BD-4B32-B261-C9D4E7915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CDC8B72-CD39-4F48-94AD-2E4BB24FE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075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4CE2B8-A462-4C77-B905-55B7CBF6F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7CC6BA0-0A51-4357-B621-9194FF07E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996DDB8-A22A-4C96-916B-A5AEB1B40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D6D44DE-D051-4502-B635-F705BCC17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8D4A6E9-9F08-426B-997B-98DFF1C14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BE88C02-B8C0-47C1-8F6A-55BAEF942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679C559-B935-43FC-AE17-7ACE519E3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CD43337-2E6C-4A1F-98CD-2CEFC9EA1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559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81E936-E4D9-4E4D-ADE7-F39D13268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31F84FA-1D93-4F32-830B-B851D26DB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BC7CA81-A9CE-4B2E-B2CD-379A209B1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07A4359-77A6-412C-A42C-3F51E780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30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E589994-EEB8-45D1-97F7-9D959A1EA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4F9C240-494E-4180-9F23-7B686FB9A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5619552-9072-4A5A-A343-9F851375F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487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02EC73-6321-41CB-8917-DCCEF5FD6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C611AF-5A31-49B6-BCD3-3F1CBE2B3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C756F70-2B6D-445D-8F7E-FCC6583DF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C716149-F811-499B-87F6-072A0A81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312CBFB-AC00-4272-A305-4EF0B1763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68DBE7A-67A4-49BA-AECA-CAC8A3B32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035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7E7B3B-4560-47AF-AB4B-5B1FBD10F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1E632F6-5193-4315-9121-7FF26CCDC5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251B014-1697-4FB7-A41D-E42CBB304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3F8EF33-288F-43F6-A476-45F7B5B02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B384-3352-4083-9335-8E7F8E6CB22B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7B5659E-D2C4-42BB-B4AA-79F8CCD9C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B7CA453-3F8E-48E9-B8C8-2E333CF61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79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52CDC0-B6AA-448A-8D9E-0AD0DAC67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240EACB-26D8-4C43-9155-84ACEAB16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53B0D4D-7C0B-4686-B7CC-D396F337D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0B384-3352-4083-9335-8E7F8E6CB22B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4A07E3E-6E61-47D5-9A17-976FCB73B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73D795-DA8B-4C42-A1CE-F934FF5D0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B56F3-230D-4CB2-B992-33E831E38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46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9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9.png"/><Relationship Id="rId7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0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9.png"/><Relationship Id="rId7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9.png"/><Relationship Id="rId7" Type="http://schemas.openxmlformats.org/officeDocument/2006/relationships/image" Target="../media/image2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10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xmlns="" id="{0E030451-2D41-4F61-AF77-00C0F8C1D70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731" y="6048375"/>
            <a:ext cx="6096007" cy="809626"/>
          </a:xfrm>
          <a:prstGeom prst="rect">
            <a:avLst/>
          </a:prstGeom>
        </p:spPr>
      </p:pic>
      <p:pic>
        <p:nvPicPr>
          <p:cNvPr id="9" name="object 2">
            <a:extLst>
              <a:ext uri="{FF2B5EF4-FFF2-40B4-BE49-F238E27FC236}">
                <a16:creationId xmlns:a16="http://schemas.microsoft.com/office/drawing/2014/main" xmlns="" id="{7416F264-8FF2-461E-9A37-BCD74EBDFCD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5350" y="0"/>
            <a:ext cx="11299824" cy="6858000"/>
          </a:xfrm>
          <a:prstGeom prst="rect">
            <a:avLst/>
          </a:prstGeom>
        </p:spPr>
      </p:pic>
      <p:pic>
        <p:nvPicPr>
          <p:cNvPr id="10" name="object 2">
            <a:extLst>
              <a:ext uri="{FF2B5EF4-FFF2-40B4-BE49-F238E27FC236}">
                <a16:creationId xmlns:a16="http://schemas.microsoft.com/office/drawing/2014/main" xmlns="" id="{1B2B1653-7EA0-47C2-80C2-0E18B6B2A46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flipH="1">
            <a:off x="6090856" y="6048374"/>
            <a:ext cx="6096007" cy="8096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F1ED91-94DE-4F1D-9BC9-BA09A29BE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3148" y="109298"/>
            <a:ext cx="6549219" cy="809627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rgbClr val="005D9B"/>
                </a:solidFill>
                <a:latin typeface="Trebuchet MS" panose="020B0603020202020204" pitchFamily="34" charset="0"/>
              </a:rPr>
              <a:t>Августовское совещание работников образования Октябрьского района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89D92818-0A4B-4D80-A445-A294897AB36B}"/>
              </a:ext>
            </a:extLst>
          </p:cNvPr>
          <p:cNvSpPr txBox="1">
            <a:spLocks/>
          </p:cNvSpPr>
          <p:nvPr/>
        </p:nvSpPr>
        <p:spPr>
          <a:xfrm>
            <a:off x="4232540" y="4874157"/>
            <a:ext cx="5026790" cy="9395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err="1">
                <a:solidFill>
                  <a:srgbClr val="005D9B"/>
                </a:solidFill>
                <a:latin typeface="Trebuchet MS" panose="020B0603020202020204" pitchFamily="34" charset="0"/>
              </a:rPr>
              <a:t>пгт</a:t>
            </a:r>
            <a:r>
              <a:rPr lang="ru-RU" sz="2000" b="1" dirty="0">
                <a:solidFill>
                  <a:srgbClr val="005D9B"/>
                </a:solidFill>
                <a:latin typeface="Trebuchet MS" panose="020B0603020202020204" pitchFamily="34" charset="0"/>
              </a:rPr>
              <a:t>. Октябрьское, </a:t>
            </a:r>
            <a:r>
              <a:rPr lang="en-US" sz="2000" b="1" dirty="0">
                <a:solidFill>
                  <a:srgbClr val="005D9B"/>
                </a:solidFill>
                <a:latin typeface="Trebuchet MS" panose="020B0603020202020204" pitchFamily="34" charset="0"/>
              </a:rPr>
              <a:t>29 </a:t>
            </a:r>
            <a:r>
              <a:rPr lang="ru-RU" sz="2000" b="1" dirty="0">
                <a:solidFill>
                  <a:srgbClr val="005D9B"/>
                </a:solidFill>
                <a:latin typeface="Trebuchet MS" panose="020B0603020202020204" pitchFamily="34" charset="0"/>
              </a:rPr>
              <a:t>августа 2023</a:t>
            </a:r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20" name="Рисунок 1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A6434EA-04CC-45BC-B57C-CD4CA67202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5" y="205362"/>
            <a:ext cx="4477667" cy="4886634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215841" y="2716213"/>
            <a:ext cx="2075935" cy="19441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3682" y="2916478"/>
            <a:ext cx="1624480" cy="1634907"/>
          </a:xfrm>
          <a:prstGeom prst="rect">
            <a:avLst/>
          </a:prstGeom>
          <a:noFill/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40F1ED91-94DE-4F1D-9BC9-BA09A29BE763}"/>
              </a:ext>
            </a:extLst>
          </p:cNvPr>
          <p:cNvSpPr txBox="1">
            <a:spLocks/>
          </p:cNvSpPr>
          <p:nvPr/>
        </p:nvSpPr>
        <p:spPr>
          <a:xfrm>
            <a:off x="3805242" y="3237871"/>
            <a:ext cx="8921310" cy="8096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5D9B"/>
                </a:solidFill>
                <a:latin typeface="Trebuchet MS" panose="020B0603020202020204" pitchFamily="34" charset="0"/>
              </a:rPr>
              <a:t>МУНИЦИПАЛЬНАЯ СИСТЕМА ОБРАЗОВАНИЯ: НОВЫЕ ВЫЗОВЫ, НОВЫЕ ТРЕБОВАНИЯ, </a:t>
            </a:r>
          </a:p>
          <a:p>
            <a:r>
              <a:rPr lang="ru-RU" sz="2800" b="1" dirty="0">
                <a:solidFill>
                  <a:srgbClr val="005D9B"/>
                </a:solidFill>
                <a:latin typeface="Trebuchet MS" panose="020B0603020202020204" pitchFamily="34" charset="0"/>
              </a:rPr>
              <a:t>НОВАЯ ОТВЕТСТВЕННОСТЬ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396774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9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0923372" y="1349805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61703" y="685681"/>
            <a:ext cx="90133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Ожидаемый результат</a:t>
            </a:r>
            <a:endParaRPr lang="ru-RU" sz="3600" b="1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482640" y="1734670"/>
          <a:ext cx="6567231" cy="4815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3" descr="C:\Users\Прядко ЛИ\Desktop\лого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983127" y="1408336"/>
            <a:ext cx="777949" cy="767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9881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9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61703" y="618445"/>
            <a:ext cx="90133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Проект «Только вместе!»</a:t>
            </a:r>
            <a:endParaRPr lang="ru-RU" sz="3600" b="1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8" name="Picture 2" descr="C:\Users\Прядко ЛИ\Desktop\IMG-20230313-WA00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7758" y="1653987"/>
            <a:ext cx="4857748" cy="486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Прядко ЛИ\Desktop\лого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83127" y="1408336"/>
            <a:ext cx="777949" cy="767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9881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629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2011336" y="2316480"/>
            <a:ext cx="7909903" cy="6265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Спасибо за внимание</a:t>
            </a:r>
            <a:endParaRPr lang="ru-RU" sz="3600" b="1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 descr="C:\Users\Прядко ЛИ\Desktop\лого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83127" y="1408336"/>
            <a:ext cx="777949" cy="767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9881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xmlns="" id="{0E030451-2D41-4F61-AF77-00C0F8C1D70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731" y="6048375"/>
            <a:ext cx="6096007" cy="809626"/>
          </a:xfrm>
          <a:prstGeom prst="rect">
            <a:avLst/>
          </a:prstGeom>
        </p:spPr>
      </p:pic>
      <p:pic>
        <p:nvPicPr>
          <p:cNvPr id="9" name="object 2">
            <a:extLst>
              <a:ext uri="{FF2B5EF4-FFF2-40B4-BE49-F238E27FC236}">
                <a16:creationId xmlns:a16="http://schemas.microsoft.com/office/drawing/2014/main" xmlns="" id="{7416F264-8FF2-461E-9A37-BCD74EBDFCD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5350" y="0"/>
            <a:ext cx="11299824" cy="6858000"/>
          </a:xfrm>
          <a:prstGeom prst="rect">
            <a:avLst/>
          </a:prstGeom>
        </p:spPr>
      </p:pic>
      <p:pic>
        <p:nvPicPr>
          <p:cNvPr id="10" name="object 2">
            <a:extLst>
              <a:ext uri="{FF2B5EF4-FFF2-40B4-BE49-F238E27FC236}">
                <a16:creationId xmlns:a16="http://schemas.microsoft.com/office/drawing/2014/main" xmlns="" id="{1B2B1653-7EA0-47C2-80C2-0E18B6B2A46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flipH="1">
            <a:off x="6090856" y="6048374"/>
            <a:ext cx="6096007" cy="8096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F1ED91-94DE-4F1D-9BC9-BA09A29BE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3148" y="109298"/>
            <a:ext cx="6549219" cy="809627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rgbClr val="005D9B"/>
                </a:solidFill>
                <a:latin typeface="Trebuchet MS" panose="020B0603020202020204" pitchFamily="34" charset="0"/>
              </a:rPr>
              <a:t>Августовское совещание работников образования Октябрьского района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89D92818-0A4B-4D80-A445-A294897AB36B}"/>
              </a:ext>
            </a:extLst>
          </p:cNvPr>
          <p:cNvSpPr txBox="1">
            <a:spLocks/>
          </p:cNvSpPr>
          <p:nvPr/>
        </p:nvSpPr>
        <p:spPr>
          <a:xfrm>
            <a:off x="4203987" y="4741291"/>
            <a:ext cx="7641172" cy="11263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err="1" smtClean="0">
                <a:solidFill>
                  <a:srgbClr val="005D9B"/>
                </a:solidFill>
                <a:latin typeface="Trebuchet MS" panose="020B0603020202020204" pitchFamily="34" charset="0"/>
              </a:rPr>
              <a:t>Прядко</a:t>
            </a:r>
            <a:r>
              <a:rPr lang="ru-RU" sz="1800" b="1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 Людмила Ивановна</a:t>
            </a:r>
            <a:r>
              <a:rPr lang="ru-RU" sz="1800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, </a:t>
            </a:r>
          </a:p>
          <a:p>
            <a:pPr algn="l"/>
            <a:r>
              <a:rPr lang="ru-RU" sz="1800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заместитель директора по воспитательной работе </a:t>
            </a:r>
          </a:p>
          <a:p>
            <a:pPr algn="l"/>
            <a:r>
              <a:rPr lang="ru-RU" sz="1800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Муниципального бюджетного общеобразовательного учреждения «</a:t>
            </a:r>
            <a:r>
              <a:rPr lang="ru-RU" sz="1800" dirty="0" err="1" smtClean="0">
                <a:solidFill>
                  <a:srgbClr val="005D9B"/>
                </a:solidFill>
                <a:latin typeface="Trebuchet MS" panose="020B0603020202020204" pitchFamily="34" charset="0"/>
              </a:rPr>
              <a:t>Талинская</a:t>
            </a:r>
            <a:r>
              <a:rPr lang="ru-RU" sz="1800" dirty="0" smtClean="0">
                <a:solidFill>
                  <a:srgbClr val="005D9B"/>
                </a:solidFill>
                <a:latin typeface="Trebuchet MS" panose="020B0603020202020204" pitchFamily="34" charset="0"/>
              </a:rPr>
              <a:t> средняя общеобразовательная школа»</a:t>
            </a:r>
          </a:p>
        </p:txBody>
      </p:sp>
      <p:pic>
        <p:nvPicPr>
          <p:cNvPr id="20" name="Рисунок 1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A6434EA-04CC-45BC-B57C-CD4CA67202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5" y="205362"/>
            <a:ext cx="4477667" cy="4886634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215841" y="2724526"/>
            <a:ext cx="2075935" cy="19441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4913" y="1718713"/>
            <a:ext cx="992265" cy="998634"/>
          </a:xfrm>
          <a:prstGeom prst="rect">
            <a:avLst/>
          </a:prstGeom>
          <a:noFill/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40F1ED91-94DE-4F1D-9BC9-BA09A29BE763}"/>
              </a:ext>
            </a:extLst>
          </p:cNvPr>
          <p:cNvSpPr txBox="1">
            <a:spLocks/>
          </p:cNvSpPr>
          <p:nvPr/>
        </p:nvSpPr>
        <p:spPr>
          <a:xfrm>
            <a:off x="3894681" y="3017520"/>
            <a:ext cx="8921310" cy="1150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5D9B"/>
                </a:solidFill>
                <a:latin typeface="Trebuchet MS" pitchFamily="34" charset="0"/>
              </a:rPr>
              <a:t>Проект «Содружество» как инструмент межнационального согласия в детской среде» </a:t>
            </a:r>
          </a:p>
          <a:p>
            <a:r>
              <a:rPr lang="ru-RU" sz="2400" b="1" dirty="0" smtClean="0">
                <a:solidFill>
                  <a:srgbClr val="005D9B"/>
                </a:solidFill>
                <a:latin typeface="Trebuchet MS" pitchFamily="34" charset="0"/>
              </a:rPr>
              <a:t>(из опыта работы МБОУ «</a:t>
            </a:r>
            <a:r>
              <a:rPr lang="ru-RU" sz="2400" b="1" dirty="0" err="1" smtClean="0">
                <a:solidFill>
                  <a:srgbClr val="005D9B"/>
                </a:solidFill>
                <a:latin typeface="Trebuchet MS" pitchFamily="34" charset="0"/>
              </a:rPr>
              <a:t>Талинская</a:t>
            </a:r>
            <a:r>
              <a:rPr lang="ru-RU" sz="2400" b="1" dirty="0" smtClean="0">
                <a:solidFill>
                  <a:srgbClr val="005D9B"/>
                </a:solidFill>
                <a:latin typeface="Trebuchet MS" pitchFamily="34" charset="0"/>
              </a:rPr>
              <a:t> СОШ»)</a:t>
            </a:r>
            <a:endParaRPr lang="ru-RU" sz="2400" b="1" dirty="0">
              <a:solidFill>
                <a:srgbClr val="005D9B"/>
              </a:solidFill>
              <a:latin typeface="Trebuchet MS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036" y="1730466"/>
            <a:ext cx="831490" cy="102023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891" y="1675228"/>
            <a:ext cx="985556" cy="936635"/>
          </a:xfrm>
          <a:prstGeom prst="rect">
            <a:avLst/>
          </a:prstGeom>
        </p:spPr>
      </p:pic>
      <p:pic>
        <p:nvPicPr>
          <p:cNvPr id="1027" name="Picture 3" descr="C:\Users\Прядко ЛИ\Desktop\лого1.jpg"/>
          <p:cNvPicPr>
            <a:picLocks noChangeAspect="1" noChangeArrowheads="1"/>
          </p:cNvPicPr>
          <p:nvPr/>
        </p:nvPicPr>
        <p:blipFill>
          <a:blip r:embed="rId8" cstate="print"/>
          <a:srcRect l="507" t="677"/>
          <a:stretch>
            <a:fillRect/>
          </a:stretch>
        </p:blipFill>
        <p:spPr bwMode="auto">
          <a:xfrm>
            <a:off x="2363468" y="2916622"/>
            <a:ext cx="1686452" cy="1623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6527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9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27806" y="684144"/>
            <a:ext cx="81113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Цель </a:t>
            </a:r>
            <a:r>
              <a:rPr lang="ru-RU" sz="3600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проекта «СОДРУЖЕСТВО»</a:t>
            </a:r>
            <a:endParaRPr lang="ru-RU" sz="3600" b="1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84622" y="2197813"/>
            <a:ext cx="8623083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5D9B"/>
                </a:solidFill>
                <a:latin typeface="Trebuchet MS" pitchFamily="34" charset="0"/>
                <a:cs typeface="Times New Roman" pitchFamily="18" charset="0"/>
              </a:rPr>
              <a:t>Развитие духовно-нравственного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5D9B"/>
                </a:solidFill>
                <a:latin typeface="Trebuchet MS" pitchFamily="34" charset="0"/>
                <a:cs typeface="Times New Roman" pitchFamily="18" charset="0"/>
              </a:rPr>
              <a:t>воспитания детей и подростков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5D9B"/>
                </a:solidFill>
                <a:latin typeface="Trebuchet MS" pitchFamily="34" charset="0"/>
                <a:cs typeface="Times New Roman" pitchFamily="18" charset="0"/>
              </a:rPr>
              <a:t>на основе взаимодействия межнациональных культур России путём формирования толерантного мышления и профилактики ксенофобии для обеспечения атмосферы мира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5D9B"/>
                </a:solidFill>
                <a:latin typeface="Trebuchet MS" pitchFamily="34" charset="0"/>
                <a:cs typeface="Times New Roman" pitchFamily="18" charset="0"/>
              </a:rPr>
              <a:t>и согласия в детской среде.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5D9B"/>
                </a:solidFill>
                <a:effectLst>
                  <a:reflection blurRad="12700" stA="28000" endPos="45000" dist="1000" dir="5400000" sy="-100000" algn="bl" rotWithShape="0"/>
                </a:effectLst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5D9B"/>
              </a:solidFill>
              <a:effectLst>
                <a:reflection blurRad="12700" stA="28000" endPos="45000" dist="1000" dir="5400000" sy="-100000" algn="bl" rotWithShape="0"/>
              </a:effectLst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10" name="Picture 3" descr="C:\Users\Прядко ЛИ\Desktop\лого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83127" y="1408336"/>
            <a:ext cx="777949" cy="767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9881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9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42492" y="709885"/>
            <a:ext cx="43629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Задачи </a:t>
            </a:r>
            <a:r>
              <a:rPr lang="ru-RU" sz="3600" b="1" dirty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проекта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69596" y="1626326"/>
            <a:ext cx="648286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5D9B"/>
                </a:solidFill>
                <a:latin typeface="Trebuchet MS" pitchFamily="34" charset="0"/>
                <a:cs typeface="Times New Roman" pitchFamily="18" charset="0"/>
              </a:rPr>
              <a:t>популяризация творчества народов, </a:t>
            </a:r>
          </a:p>
          <a:p>
            <a:r>
              <a:rPr lang="ru-RU" sz="2400" b="1" dirty="0">
                <a:solidFill>
                  <a:srgbClr val="005D9B"/>
                </a:solidFill>
                <a:latin typeface="Trebuchet MS" pitchFamily="34" charset="0"/>
                <a:cs typeface="Times New Roman" pitchFamily="18" charset="0"/>
              </a:rPr>
              <a:t>     проживающих на территории  России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1669596" y="2495821"/>
            <a:ext cx="764985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5D9B"/>
                </a:solidFill>
                <a:latin typeface="Trebuchet MS" pitchFamily="34" charset="0"/>
                <a:cs typeface="Times New Roman" pitchFamily="18" charset="0"/>
              </a:rPr>
              <a:t>создание толерантной среды на основе </a:t>
            </a:r>
          </a:p>
          <a:p>
            <a:r>
              <a:rPr lang="ru-RU" sz="2400" b="1" dirty="0">
                <a:solidFill>
                  <a:srgbClr val="005D9B"/>
                </a:solidFill>
                <a:latin typeface="Trebuchet MS" pitchFamily="34" charset="0"/>
                <a:cs typeface="Times New Roman" pitchFamily="18" charset="0"/>
              </a:rPr>
              <a:t>     культурных ценностей многонационального </a:t>
            </a:r>
          </a:p>
          <a:p>
            <a:r>
              <a:rPr lang="ru-RU" sz="2400" b="1" dirty="0">
                <a:solidFill>
                  <a:srgbClr val="005D9B"/>
                </a:solidFill>
                <a:latin typeface="Trebuchet MS" pitchFamily="34" charset="0"/>
                <a:cs typeface="Times New Roman" pitchFamily="18" charset="0"/>
              </a:rPr>
              <a:t>     российского  государства;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1678123" y="3844019"/>
            <a:ext cx="835356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5D9B"/>
                </a:solidFill>
                <a:latin typeface="Trebuchet MS" pitchFamily="34" charset="0"/>
                <a:cs typeface="Times New Roman" pitchFamily="18" charset="0"/>
              </a:rPr>
              <a:t>содействие национально-культурному </a:t>
            </a:r>
          </a:p>
          <a:p>
            <a:r>
              <a:rPr lang="ru-RU" sz="2400" b="1" dirty="0">
                <a:solidFill>
                  <a:srgbClr val="005D9B"/>
                </a:solidFill>
                <a:latin typeface="Trebuchet MS" pitchFamily="34" charset="0"/>
                <a:cs typeface="Times New Roman" pitchFamily="18" charset="0"/>
              </a:rPr>
              <a:t>     взаимодействию народов, проживающих </a:t>
            </a:r>
          </a:p>
          <a:p>
            <a:r>
              <a:rPr lang="ru-RU" sz="2400" b="1" dirty="0">
                <a:solidFill>
                  <a:srgbClr val="005D9B"/>
                </a:solidFill>
                <a:latin typeface="Trebuchet MS" pitchFamily="34" charset="0"/>
                <a:cs typeface="Times New Roman" pitchFamily="18" charset="0"/>
              </a:rPr>
              <a:t>     в Ханты-Мансийском автономном округе – </a:t>
            </a:r>
            <a:r>
              <a:rPr lang="ru-RU" sz="2400" b="1" dirty="0" err="1">
                <a:solidFill>
                  <a:srgbClr val="005D9B"/>
                </a:solidFill>
                <a:latin typeface="Trebuchet MS" pitchFamily="34" charset="0"/>
                <a:cs typeface="Times New Roman" pitchFamily="18" charset="0"/>
              </a:rPr>
              <a:t>Югре</a:t>
            </a:r>
            <a:r>
              <a:rPr lang="ru-RU" sz="2400" b="1" dirty="0">
                <a:solidFill>
                  <a:srgbClr val="005D9B"/>
                </a:solidFill>
                <a:latin typeface="Trebuchet MS" pitchFamily="34" charset="0"/>
                <a:cs typeface="Times New Roman" pitchFamily="18" charset="0"/>
              </a:rPr>
              <a:t>, </a:t>
            </a:r>
          </a:p>
          <a:p>
            <a:r>
              <a:rPr lang="ru-RU" sz="2400" b="1" dirty="0">
                <a:solidFill>
                  <a:srgbClr val="005D9B"/>
                </a:solidFill>
                <a:latin typeface="Trebuchet MS" pitchFamily="34" charset="0"/>
                <a:cs typeface="Times New Roman" pitchFamily="18" charset="0"/>
              </a:rPr>
              <a:t>     Октябрьском районе, </a:t>
            </a:r>
            <a:r>
              <a:rPr lang="ru-RU" sz="2400" b="1" dirty="0" err="1">
                <a:solidFill>
                  <a:srgbClr val="005D9B"/>
                </a:solidFill>
                <a:latin typeface="Trebuchet MS" pitchFamily="34" charset="0"/>
                <a:cs typeface="Times New Roman" pitchFamily="18" charset="0"/>
              </a:rPr>
              <a:t>гп</a:t>
            </a:r>
            <a:r>
              <a:rPr lang="ru-RU" sz="2400" b="1" dirty="0">
                <a:solidFill>
                  <a:srgbClr val="005D9B"/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5D9B"/>
                </a:solidFill>
                <a:latin typeface="Trebuchet MS" pitchFamily="34" charset="0"/>
                <a:cs typeface="Times New Roman" pitchFamily="18" charset="0"/>
              </a:rPr>
              <a:t>Талинка</a:t>
            </a:r>
            <a:r>
              <a:rPr lang="ru-RU" sz="2400" b="1" dirty="0">
                <a:solidFill>
                  <a:srgbClr val="005D9B"/>
                </a:solidFill>
                <a:latin typeface="Trebuchet MS" pitchFamily="34" charset="0"/>
                <a:cs typeface="Times New Roman" pitchFamily="18" charset="0"/>
              </a:rPr>
              <a:t>;</a:t>
            </a: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1682658" y="5468438"/>
            <a:ext cx="680827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5D9B"/>
                </a:solidFill>
                <a:latin typeface="Trebuchet MS" pitchFamily="34" charset="0"/>
                <a:cs typeface="Times New Roman" pitchFamily="18" charset="0"/>
              </a:rPr>
              <a:t>изучение и передача опыта культурного </a:t>
            </a:r>
          </a:p>
          <a:p>
            <a:r>
              <a:rPr lang="ru-RU" sz="2400" b="1" dirty="0">
                <a:solidFill>
                  <a:srgbClr val="005D9B"/>
                </a:solidFill>
                <a:latin typeface="Trebuchet MS" pitchFamily="34" charset="0"/>
                <a:cs typeface="Times New Roman" pitchFamily="18" charset="0"/>
              </a:rPr>
              <a:t>     наследия народов России. </a:t>
            </a:r>
          </a:p>
        </p:txBody>
      </p:sp>
      <p:pic>
        <p:nvPicPr>
          <p:cNvPr id="14" name="Picture 3" descr="C:\Users\Прядко ЛИ\Desktop\лого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83128" y="1392572"/>
            <a:ext cx="777949" cy="767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9881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9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36514" y="672233"/>
            <a:ext cx="90133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Направления </a:t>
            </a:r>
            <a:r>
              <a:rPr lang="ru-RU" sz="3600" b="1" dirty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проекта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1195761" y="1760882"/>
          <a:ext cx="8657987" cy="4761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3" descr="C:\Users\Прядко ЛИ\Desktop\лого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983127" y="1408336"/>
            <a:ext cx="777949" cy="767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9881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9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9817" y="751811"/>
            <a:ext cx="77957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Я, ты, он, она, вместе дружная </a:t>
            </a:r>
            <a:r>
              <a:rPr lang="ru-RU" sz="3200" b="1" dirty="0" err="1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Югра</a:t>
            </a:r>
            <a:r>
              <a:rPr lang="ru-RU" sz="3200" b="1" dirty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!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 t="14646" b="7265"/>
          <a:stretch>
            <a:fillRect/>
          </a:stretch>
        </p:blipFill>
        <p:spPr bwMode="auto">
          <a:xfrm>
            <a:off x="276882" y="1661160"/>
            <a:ext cx="3784701" cy="179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Users\Людмила\Desktop\SANY4757.JPG"/>
          <p:cNvPicPr>
            <a:picLocks noChangeAspect="1" noChangeArrowheads="1"/>
          </p:cNvPicPr>
          <p:nvPr/>
        </p:nvPicPr>
        <p:blipFill>
          <a:blip r:embed="rId5"/>
          <a:srcRect l="8626" t="21135" r="6186" b="8532"/>
          <a:stretch>
            <a:fillRect/>
          </a:stretch>
        </p:blipFill>
        <p:spPr bwMode="auto">
          <a:xfrm>
            <a:off x="7875097" y="2349660"/>
            <a:ext cx="3864831" cy="204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Людмила\Desktop\Фото Дети  интересные\SANY005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56579" y="4554139"/>
            <a:ext cx="3586781" cy="201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C:\Users\Людмила\Desktop\SAM_2255.JPG"/>
          <p:cNvPicPr>
            <a:picLocks noChangeAspect="1" noChangeArrowheads="1"/>
          </p:cNvPicPr>
          <p:nvPr/>
        </p:nvPicPr>
        <p:blipFill>
          <a:blip r:embed="rId7"/>
          <a:srcRect l="7458" r="19655"/>
          <a:stretch>
            <a:fillRect/>
          </a:stretch>
        </p:blipFill>
        <p:spPr bwMode="auto">
          <a:xfrm>
            <a:off x="268942" y="3693840"/>
            <a:ext cx="3697940" cy="238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D:\Documents and Settings\Ппрядко Людмила\Рабочий стол\ПЛИ\SANY3209.JPG"/>
          <p:cNvPicPr>
            <a:picLocks noChangeAspect="1" noChangeArrowheads="1"/>
          </p:cNvPicPr>
          <p:nvPr/>
        </p:nvPicPr>
        <p:blipFill>
          <a:blip r:embed="rId8"/>
          <a:srcRect t="20894"/>
          <a:stretch>
            <a:fillRect/>
          </a:stretch>
        </p:blipFill>
        <p:spPr bwMode="auto">
          <a:xfrm>
            <a:off x="4127713" y="4450080"/>
            <a:ext cx="3675454" cy="217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Прядко ЛИ\Desktop\IMG-20230427-WA0033.jpg"/>
          <p:cNvPicPr>
            <a:picLocks noChangeAspect="1" noChangeArrowheads="1"/>
          </p:cNvPicPr>
          <p:nvPr/>
        </p:nvPicPr>
        <p:blipFill>
          <a:blip r:embed="rId9"/>
          <a:srcRect l="23061" t="3743"/>
          <a:stretch>
            <a:fillRect/>
          </a:stretch>
        </p:blipFill>
        <p:spPr bwMode="auto">
          <a:xfrm>
            <a:off x="4328160" y="1554479"/>
            <a:ext cx="3261360" cy="3060181"/>
          </a:xfrm>
          <a:prstGeom prst="rect">
            <a:avLst/>
          </a:prstGeom>
          <a:noFill/>
        </p:spPr>
      </p:pic>
      <p:pic>
        <p:nvPicPr>
          <p:cNvPr id="14" name="Picture 3" descr="C:\Users\Прядко ЛИ\Desktop\лого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983127" y="1408336"/>
            <a:ext cx="777949" cy="767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9881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9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50069" y="700920"/>
            <a:ext cx="84670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Культурное наследие</a:t>
            </a:r>
            <a:endParaRPr lang="ru-RU" sz="3600" b="1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14" name="Picture 7" descr="C:\Users\Прядко ЛИ\Desktop\20190613_122524.jpg"/>
          <p:cNvPicPr>
            <a:picLocks noChangeAspect="1" noChangeArrowheads="1"/>
          </p:cNvPicPr>
          <p:nvPr/>
        </p:nvPicPr>
        <p:blipFill>
          <a:blip r:embed="rId4"/>
          <a:srcRect l="20084" t="22557" r="16789"/>
          <a:stretch>
            <a:fillRect/>
          </a:stretch>
        </p:blipFill>
        <p:spPr bwMode="auto">
          <a:xfrm>
            <a:off x="4398131" y="4155141"/>
            <a:ext cx="3176313" cy="219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Users\Людмила\Desktop\Фото Дети  интересные\SANY0149.JPG"/>
          <p:cNvPicPr>
            <a:picLocks noChangeAspect="1" noChangeArrowheads="1"/>
          </p:cNvPicPr>
          <p:nvPr/>
        </p:nvPicPr>
        <p:blipFill>
          <a:blip r:embed="rId5"/>
          <a:srcRect t="19965" r="5074" b="5908"/>
          <a:stretch>
            <a:fillRect/>
          </a:stretch>
        </p:blipFill>
        <p:spPr bwMode="auto">
          <a:xfrm>
            <a:off x="1355032" y="1629124"/>
            <a:ext cx="3983450" cy="233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C:\Users\Прядко ЛИ\Desktop\20190603_123024.jpg"/>
          <p:cNvPicPr>
            <a:picLocks noChangeAspect="1" noChangeArrowheads="1"/>
          </p:cNvPicPr>
          <p:nvPr/>
        </p:nvPicPr>
        <p:blipFill>
          <a:blip r:embed="rId6"/>
          <a:srcRect t="22152" b="10178"/>
          <a:stretch>
            <a:fillRect/>
          </a:stretch>
        </p:blipFill>
        <p:spPr bwMode="auto">
          <a:xfrm>
            <a:off x="7686424" y="4195482"/>
            <a:ext cx="4291012" cy="217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C:\Users\Прядко ЛИ\Desktop\20190628_105744.jpg"/>
          <p:cNvPicPr>
            <a:picLocks noChangeAspect="1" noChangeArrowheads="1"/>
          </p:cNvPicPr>
          <p:nvPr/>
        </p:nvPicPr>
        <p:blipFill>
          <a:blip r:embed="rId7"/>
          <a:srcRect t="31125" r="11677"/>
          <a:stretch>
            <a:fillRect/>
          </a:stretch>
        </p:blipFill>
        <p:spPr bwMode="auto">
          <a:xfrm>
            <a:off x="298451" y="4090738"/>
            <a:ext cx="3936666" cy="23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 descr="C:\Users\Прядко ЛИ\Desktop\IMG-d3c5ad141acb52cf990badf87a01f0ce-V.jpg"/>
          <p:cNvPicPr>
            <a:picLocks noChangeAspect="1" noChangeArrowheads="1"/>
          </p:cNvPicPr>
          <p:nvPr/>
        </p:nvPicPr>
        <p:blipFill>
          <a:blip r:embed="rId8"/>
          <a:srcRect t="29206" r="14675"/>
          <a:stretch>
            <a:fillRect/>
          </a:stretch>
        </p:blipFill>
        <p:spPr bwMode="auto">
          <a:xfrm>
            <a:off x="5590462" y="1662037"/>
            <a:ext cx="3662375" cy="2278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C:\Users\Прядко ЛИ\Desktop\лого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983127" y="1408336"/>
            <a:ext cx="777949" cy="767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9881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9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82727" y="699127"/>
            <a:ext cx="84612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В семье единой</a:t>
            </a:r>
            <a:endParaRPr lang="ru-RU" sz="3600" b="1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8" name="Рисунок 7" descr="P1010313.JPG"/>
          <p:cNvPicPr>
            <a:picLocks noChangeAspect="1"/>
          </p:cNvPicPr>
          <p:nvPr/>
        </p:nvPicPr>
        <p:blipFill>
          <a:blip r:embed="rId4"/>
          <a:srcRect l="3377" t="7819" r="13326" b="10535"/>
          <a:stretch>
            <a:fillRect/>
          </a:stretch>
        </p:blipFill>
        <p:spPr bwMode="auto">
          <a:xfrm>
            <a:off x="514763" y="1669637"/>
            <a:ext cx="3280611" cy="241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F:\Л.И\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3996" y="4228389"/>
            <a:ext cx="3228741" cy="241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F:\Л.И\8.jpg"/>
          <p:cNvPicPr>
            <a:picLocks noChangeAspect="1" noChangeArrowheads="1"/>
          </p:cNvPicPr>
          <p:nvPr/>
        </p:nvPicPr>
        <p:blipFill>
          <a:blip r:embed="rId6"/>
          <a:srcRect l="7005" r="9746"/>
          <a:stretch>
            <a:fillRect/>
          </a:stretch>
        </p:blipFill>
        <p:spPr bwMode="auto">
          <a:xfrm>
            <a:off x="7948706" y="1724352"/>
            <a:ext cx="2620682" cy="236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1" descr="C:\Users\Home\Desktop\ФОТО МЕРОПРИЯТИЯ 2023\20230517_093510.jpg"/>
          <p:cNvPicPr>
            <a:picLocks noChangeAspect="1" noChangeArrowheads="1"/>
          </p:cNvPicPr>
          <p:nvPr/>
        </p:nvPicPr>
        <p:blipFill>
          <a:blip r:embed="rId7"/>
          <a:srcRect l="10187" t="10971" b="17139"/>
          <a:stretch>
            <a:fillRect/>
          </a:stretch>
        </p:blipFill>
        <p:spPr bwMode="auto">
          <a:xfrm>
            <a:off x="7874000" y="4265065"/>
            <a:ext cx="3925793" cy="224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Прядко ЛИ\Desktop\IMG_959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28246" y="1715247"/>
            <a:ext cx="3549202" cy="2363824"/>
          </a:xfrm>
          <a:prstGeom prst="rect">
            <a:avLst/>
          </a:prstGeom>
          <a:noFill/>
        </p:spPr>
      </p:pic>
      <p:pic>
        <p:nvPicPr>
          <p:cNvPr id="3" name="Picture 2" descr="C:\Users\Прядко ЛИ\Desktop\IMG_9633.JPG"/>
          <p:cNvPicPr>
            <a:picLocks noChangeAspect="1" noChangeArrowheads="1"/>
          </p:cNvPicPr>
          <p:nvPr/>
        </p:nvPicPr>
        <p:blipFill>
          <a:blip r:embed="rId9" cstate="print"/>
          <a:srcRect l="5196" t="24969" r="3542"/>
          <a:stretch>
            <a:fillRect/>
          </a:stretch>
        </p:blipFill>
        <p:spPr bwMode="auto">
          <a:xfrm>
            <a:off x="283779" y="4382814"/>
            <a:ext cx="3973297" cy="2175641"/>
          </a:xfrm>
          <a:prstGeom prst="rect">
            <a:avLst/>
          </a:prstGeom>
          <a:noFill/>
        </p:spPr>
      </p:pic>
      <p:pic>
        <p:nvPicPr>
          <p:cNvPr id="14" name="Picture 3" descr="C:\Users\Прядко ЛИ\Desktop\лого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983127" y="1408336"/>
            <a:ext cx="777949" cy="767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9881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D749A45E-4128-4C09-B161-095E5E3AF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9"/>
            <a:ext cx="12192000" cy="870858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6497948B-4829-4741-9BA2-C3BD2E589136}"/>
              </a:ext>
            </a:extLst>
          </p:cNvPr>
          <p:cNvSpPr txBox="1">
            <a:spLocks/>
          </p:cNvSpPr>
          <p:nvPr/>
        </p:nvSpPr>
        <p:spPr>
          <a:xfrm>
            <a:off x="654976" y="1277632"/>
            <a:ext cx="8133041" cy="1299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005D9B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1D603F6-132F-4A62-AEF1-90F8D311A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06" y="223610"/>
            <a:ext cx="1984385" cy="2165629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0923372" y="1334039"/>
            <a:ext cx="856735" cy="8832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30627" y="744570"/>
            <a:ext cx="108525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Окружной фестиваль «Изумрудный город»</a:t>
            </a:r>
            <a:endParaRPr lang="ru-RU" sz="3600" b="1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8" name="Picture 2" descr="F:\Л.И\Изумрудный город\DSC_14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327" y="1577044"/>
            <a:ext cx="4300045" cy="287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F:\Л.И\Изумрудный город\DSC_1478.JPG"/>
          <p:cNvPicPr>
            <a:picLocks noChangeAspect="1" noChangeArrowheads="1"/>
          </p:cNvPicPr>
          <p:nvPr/>
        </p:nvPicPr>
        <p:blipFill>
          <a:blip r:embed="rId5"/>
          <a:srcRect t="11951"/>
          <a:stretch>
            <a:fillRect/>
          </a:stretch>
        </p:blipFill>
        <p:spPr bwMode="auto">
          <a:xfrm>
            <a:off x="5227748" y="1576551"/>
            <a:ext cx="4925246" cy="29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F:\Л.И\Изумрудный город\DSC_1558.JPG"/>
          <p:cNvPicPr>
            <a:picLocks noChangeAspect="1" noChangeArrowheads="1"/>
          </p:cNvPicPr>
          <p:nvPr/>
        </p:nvPicPr>
        <p:blipFill>
          <a:blip r:embed="rId6"/>
          <a:srcRect t="10800" b="12144"/>
          <a:stretch>
            <a:fillRect/>
          </a:stretch>
        </p:blipFill>
        <p:spPr bwMode="auto">
          <a:xfrm>
            <a:off x="2705516" y="4571055"/>
            <a:ext cx="5643563" cy="211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Прядко ЛИ\Desktop\лого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83124" y="1424102"/>
            <a:ext cx="777949" cy="767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9881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258</Words>
  <Application>Microsoft Office PowerPoint</Application>
  <PresentationFormat>Произвольный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Августовское совещание работников образования Октябрьского района</vt:lpstr>
      <vt:lpstr>Августовское совещание работников образования Октябрьского района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Ботова Анна Викторовна</dc:creator>
  <cp:lastModifiedBy>Прядко ЛИ</cp:lastModifiedBy>
  <cp:revision>136</cp:revision>
  <cp:lastPrinted>2023-07-12T12:50:19Z</cp:lastPrinted>
  <dcterms:created xsi:type="dcterms:W3CDTF">2023-03-23T08:12:55Z</dcterms:created>
  <dcterms:modified xsi:type="dcterms:W3CDTF">2023-08-15T10:27:22Z</dcterms:modified>
</cp:coreProperties>
</file>